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5" d="100"/>
          <a:sy n="85" d="100"/>
        </p:scale>
        <p:origin x="-414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subTitle"/>
          </p:nvPr>
        </p:nvSpPr>
        <p:spPr>
          <a:xfrm>
            <a:off x="457200" y="1505880"/>
            <a:ext cx="8229240" cy="68130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4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44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45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subTitle"/>
          </p:nvPr>
        </p:nvSpPr>
        <p:spPr>
          <a:xfrm>
            <a:off x="457200" y="1505880"/>
            <a:ext cx="8229240" cy="68130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8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81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87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88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subTitle"/>
          </p:nvPr>
        </p:nvSpPr>
        <p:spPr>
          <a:xfrm>
            <a:off x="457200" y="1505880"/>
            <a:ext cx="8229240" cy="68130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0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1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1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2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2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25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29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3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31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32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4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subTitle"/>
          </p:nvPr>
        </p:nvSpPr>
        <p:spPr>
          <a:xfrm>
            <a:off x="457200" y="1505880"/>
            <a:ext cx="8229240" cy="68130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5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5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6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6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6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6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6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6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6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7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7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73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t-BR" sz="18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76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77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7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79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80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2600" b="0" strike="noStrike" spc="-1">
              <a:solidFill>
                <a:srgbClr val="000000"/>
              </a:solidFill>
              <a:latin typeface="Perpetu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stomShape 1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" name="CustomShape 2"/>
          <p:cNvSpPr/>
          <p:nvPr/>
        </p:nvSpPr>
        <p:spPr>
          <a:xfrm>
            <a:off x="65160" y="69840"/>
            <a:ext cx="9012960" cy="6691680"/>
          </a:xfrm>
          <a:prstGeom prst="roundRect">
            <a:avLst>
              <a:gd name="adj" fmla="val 4929"/>
            </a:avLst>
          </a:prstGeom>
          <a:blipFill rotWithShape="0">
            <a:blip r:embed="rId15"/>
            <a:tile/>
          </a:blipFill>
          <a:ln w="9360">
            <a:solidFill>
              <a:schemeClr val="dk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CustomShape 3"/>
          <p:cNvSpPr/>
          <p:nvPr/>
        </p:nvSpPr>
        <p:spPr>
          <a:xfrm>
            <a:off x="63360" y="1449360"/>
            <a:ext cx="9019800" cy="1526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63360" y="1397160"/>
            <a:ext cx="9019800" cy="120240"/>
          </a:xfrm>
          <a:prstGeom prst="rect">
            <a:avLst/>
          </a:prstGeom>
          <a:solidFill>
            <a:srgbClr val="BACEB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" name="CustomShape 5"/>
          <p:cNvSpPr/>
          <p:nvPr/>
        </p:nvSpPr>
        <p:spPr>
          <a:xfrm>
            <a:off x="63360" y="2976480"/>
            <a:ext cx="9019800" cy="110880"/>
          </a:xfrm>
          <a:prstGeom prst="rect">
            <a:avLst/>
          </a:prstGeom>
          <a:solidFill>
            <a:srgbClr val="CEC59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" name="PlaceHolder 6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bIns="91440" anchor="ctr"/>
          <a:lstStyle/>
          <a:p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Clique para editar o formato do texto do título</a:t>
            </a:r>
          </a:p>
        </p:txBody>
      </p:sp>
      <p:sp>
        <p:nvSpPr>
          <p:cNvPr id="6" name="PlaceHolder 7"/>
          <p:cNvSpPr>
            <a:spLocks noGrp="1"/>
          </p:cNvSpPr>
          <p:nvPr>
            <p:ph type="dt"/>
          </p:nvPr>
        </p:nvSpPr>
        <p:spPr>
          <a:xfrm>
            <a:off x="6172200" y="6191280"/>
            <a:ext cx="2476080" cy="475920"/>
          </a:xfrm>
          <a:prstGeom prst="rect">
            <a:avLst/>
          </a:prstGeom>
        </p:spPr>
        <p:txBody>
          <a:bodyPr anchor="ctr"/>
          <a:lstStyle/>
          <a:p>
            <a:endParaRPr lang="pt-BR" sz="2400" b="0" strike="noStrike" spc="-1">
              <a:latin typeface="Times New Roman"/>
            </a:endParaRPr>
          </a:p>
        </p:txBody>
      </p:sp>
      <p:sp>
        <p:nvSpPr>
          <p:cNvPr id="7" name="PlaceHolder 8"/>
          <p:cNvSpPr>
            <a:spLocks noGrp="1"/>
          </p:cNvSpPr>
          <p:nvPr>
            <p:ph type="ftr"/>
          </p:nvPr>
        </p:nvSpPr>
        <p:spPr>
          <a:xfrm>
            <a:off x="914400" y="6172200"/>
            <a:ext cx="3962160" cy="456840"/>
          </a:xfrm>
          <a:prstGeom prst="rect">
            <a:avLst/>
          </a:prstGeom>
        </p:spPr>
        <p:txBody>
          <a:bodyPr anchor="ctr"/>
          <a:lstStyle/>
          <a:p>
            <a:endParaRPr lang="pt-BR" sz="2400" b="0" strike="noStrike" spc="-1">
              <a:latin typeface="Times New Roman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sldNum"/>
          </p:nvPr>
        </p:nvSpPr>
        <p:spPr>
          <a:xfrm>
            <a:off x="146160" y="6210360"/>
            <a:ext cx="456840" cy="456840"/>
          </a:xfrm>
          <a:prstGeom prst="rect">
            <a:avLst/>
          </a:prstGeom>
        </p:spPr>
        <p:txBody>
          <a:bodyPr lIns="0" tIns="0" rIns="0" bIns="0" anchor="ctr" anchorCtr="1"/>
          <a:lstStyle/>
          <a:p>
            <a:pPr algn="ctr">
              <a:lnSpc>
                <a:spcPct val="100000"/>
              </a:lnSpc>
            </a:pPr>
            <a:fld id="{2E308A10-D084-4E00-9B8F-6F7B4FF69883}" type="slidenum">
              <a:rPr lang="pt-BR" sz="1400" b="0" strike="noStrike" spc="-1">
                <a:solidFill>
                  <a:srgbClr val="FFFFFF"/>
                </a:solidFill>
                <a:latin typeface="Libre Franklin"/>
                <a:ea typeface="Libre Franklin"/>
              </a:rPr>
              <a:t>‹nº›</a:t>
            </a:fld>
            <a:endParaRPr lang="pt-BR" sz="1400" b="0" strike="noStrike" spc="-1">
              <a:latin typeface="Times New Roman"/>
            </a:endParaRPr>
          </a:p>
        </p:txBody>
      </p:sp>
      <p:sp>
        <p:nvSpPr>
          <p:cNvPr id="9" name="PlaceHolder 10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2.º nível da estrutura de tópicos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3.º nível da estrutura de tópicos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4.º nível da estrutura de tópicos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solidFill>
                  <a:srgbClr val="000000"/>
                </a:solidFill>
                <a:latin typeface="Arial"/>
              </a:rPr>
              <a:t>5.º nível da estrutura de tópicos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solidFill>
                  <a:srgbClr val="000000"/>
                </a:solidFill>
                <a:latin typeface="Arial"/>
              </a:rPr>
              <a:t>6.º nível da estrutura de tópicos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solidFill>
                  <a:srgbClr val="000000"/>
                </a:solidFill>
                <a:latin typeface="Arial"/>
              </a:rPr>
              <a:t>7.º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ustomShape 1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7" name="CustomShape 2"/>
          <p:cNvSpPr/>
          <p:nvPr/>
        </p:nvSpPr>
        <p:spPr>
          <a:xfrm>
            <a:off x="63360" y="69840"/>
            <a:ext cx="9013320" cy="6692400"/>
          </a:xfrm>
          <a:prstGeom prst="roundRect">
            <a:avLst>
              <a:gd name="adj" fmla="val 1065"/>
            </a:avLst>
          </a:prstGeom>
          <a:solidFill>
            <a:schemeClr val="lt1"/>
          </a:solidFill>
          <a:ln w="9360">
            <a:solidFill>
              <a:schemeClr val="dk1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8" name="PlaceHolder 3"/>
          <p:cNvSpPr>
            <a:spLocks noGrp="1"/>
          </p:cNvSpPr>
          <p:nvPr>
            <p:ph type="title"/>
          </p:nvPr>
        </p:nvSpPr>
        <p:spPr>
          <a:xfrm>
            <a:off x="914400" y="274680"/>
            <a:ext cx="7772040" cy="1142640"/>
          </a:xfrm>
          <a:prstGeom prst="rect">
            <a:avLst/>
          </a:prstGeom>
        </p:spPr>
        <p:txBody>
          <a:bodyPr bIns="91440" anchor="b"/>
          <a:lstStyle/>
          <a:p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Clique para editar o formato do texto do título</a:t>
            </a:r>
          </a:p>
        </p:txBody>
      </p:sp>
      <p:sp>
        <p:nvSpPr>
          <p:cNvPr id="49" name="PlaceHolder 4"/>
          <p:cNvSpPr>
            <a:spLocks noGrp="1"/>
          </p:cNvSpPr>
          <p:nvPr>
            <p:ph type="body"/>
          </p:nvPr>
        </p:nvSpPr>
        <p:spPr>
          <a:xfrm>
            <a:off x="914400" y="1447920"/>
            <a:ext cx="7772040" cy="4571640"/>
          </a:xfrm>
          <a:prstGeom prst="rect">
            <a:avLst/>
          </a:prstGeom>
        </p:spPr>
        <p:txBody>
          <a:bodyPr/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2.º nível da estrutura de tópicos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3.º nível da estrutura de tópicos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4.º nível da estrutura de tópicos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5.º nível da estrutura de tópicos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6.º nível da estrutura de tópicos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7.º nível da estrutura de tópicos</a:t>
            </a:r>
          </a:p>
        </p:txBody>
      </p:sp>
      <p:sp>
        <p:nvSpPr>
          <p:cNvPr id="50" name="PlaceHolder 5"/>
          <p:cNvSpPr>
            <a:spLocks noGrp="1"/>
          </p:cNvSpPr>
          <p:nvPr>
            <p:ph type="dt"/>
          </p:nvPr>
        </p:nvSpPr>
        <p:spPr>
          <a:xfrm>
            <a:off x="6172200" y="6191280"/>
            <a:ext cx="2476080" cy="475920"/>
          </a:xfrm>
          <a:prstGeom prst="rect">
            <a:avLst/>
          </a:prstGeom>
        </p:spPr>
        <p:txBody>
          <a:bodyPr anchor="ctr"/>
          <a:lstStyle/>
          <a:p>
            <a:endParaRPr lang="pt-BR" sz="2400" b="0" strike="noStrike" spc="-1">
              <a:latin typeface="Times New Roman"/>
            </a:endParaRPr>
          </a:p>
        </p:txBody>
      </p:sp>
      <p:sp>
        <p:nvSpPr>
          <p:cNvPr id="51" name="PlaceHolder 6"/>
          <p:cNvSpPr>
            <a:spLocks noGrp="1"/>
          </p:cNvSpPr>
          <p:nvPr>
            <p:ph type="ftr"/>
          </p:nvPr>
        </p:nvSpPr>
        <p:spPr>
          <a:xfrm>
            <a:off x="914400" y="6172200"/>
            <a:ext cx="3962160" cy="456840"/>
          </a:xfrm>
          <a:prstGeom prst="rect">
            <a:avLst/>
          </a:prstGeom>
        </p:spPr>
        <p:txBody>
          <a:bodyPr anchor="ctr"/>
          <a:lstStyle/>
          <a:p>
            <a:endParaRPr lang="pt-BR" sz="2400" b="0" strike="noStrike" spc="-1">
              <a:latin typeface="Times New Roman"/>
            </a:endParaRPr>
          </a:p>
        </p:txBody>
      </p:sp>
      <p:sp>
        <p:nvSpPr>
          <p:cNvPr id="52" name="PlaceHolder 7"/>
          <p:cNvSpPr>
            <a:spLocks noGrp="1"/>
          </p:cNvSpPr>
          <p:nvPr>
            <p:ph type="sldNum"/>
          </p:nvPr>
        </p:nvSpPr>
        <p:spPr>
          <a:xfrm>
            <a:off x="146160" y="6210360"/>
            <a:ext cx="456840" cy="456840"/>
          </a:xfrm>
          <a:prstGeom prst="rect">
            <a:avLst/>
          </a:prstGeom>
        </p:spPr>
        <p:txBody>
          <a:bodyPr lIns="0" tIns="0" rIns="0" bIns="0" anchor="ctr" anchorCtr="1"/>
          <a:lstStyle/>
          <a:p>
            <a:pPr algn="ctr">
              <a:lnSpc>
                <a:spcPct val="100000"/>
              </a:lnSpc>
            </a:pPr>
            <a:fld id="{B10735DA-8DA5-44BF-820B-2D5E2052F8FF}" type="slidenum">
              <a:rPr lang="pt-BR" sz="1400" b="0" strike="noStrike" spc="-1">
                <a:solidFill>
                  <a:srgbClr val="FFFFFF"/>
                </a:solidFill>
                <a:latin typeface="Libre Franklin"/>
                <a:ea typeface="Libre Franklin"/>
              </a:rPr>
              <a:t>‹nº›</a:t>
            </a:fld>
            <a:endParaRPr lang="pt-BR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CustomShape 1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0" name="CustomShape 2"/>
          <p:cNvSpPr/>
          <p:nvPr/>
        </p:nvSpPr>
        <p:spPr>
          <a:xfrm>
            <a:off x="63360" y="69840"/>
            <a:ext cx="9013320" cy="6692400"/>
          </a:xfrm>
          <a:prstGeom prst="roundRect">
            <a:avLst>
              <a:gd name="adj" fmla="val 1065"/>
            </a:avLst>
          </a:prstGeom>
          <a:solidFill>
            <a:schemeClr val="lt1"/>
          </a:solidFill>
          <a:ln w="9360">
            <a:solidFill>
              <a:schemeClr val="dk1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1" name="PlaceHolder 3"/>
          <p:cNvSpPr>
            <a:spLocks noGrp="1"/>
          </p:cNvSpPr>
          <p:nvPr>
            <p:ph type="title"/>
          </p:nvPr>
        </p:nvSpPr>
        <p:spPr>
          <a:xfrm>
            <a:off x="914400" y="274680"/>
            <a:ext cx="7772040" cy="1142640"/>
          </a:xfrm>
          <a:prstGeom prst="rect">
            <a:avLst/>
          </a:prstGeom>
        </p:spPr>
        <p:txBody>
          <a:bodyPr bIns="91440" anchor="b"/>
          <a:lstStyle/>
          <a:p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Clique para editar o formato do texto do título</a:t>
            </a:r>
          </a:p>
        </p:txBody>
      </p:sp>
      <p:sp>
        <p:nvSpPr>
          <p:cNvPr id="92" name="PlaceHolder 4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48680" cy="4571640"/>
          </a:xfrm>
          <a:prstGeom prst="rect">
            <a:avLst/>
          </a:prstGeom>
        </p:spPr>
        <p:txBody>
          <a:bodyPr/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2.º nível da estrutura de tópicos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3.º nível da estrutura de tópicos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4.º nível da estrutura de tópicos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5.º nível da estrutura de tópicos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6.º nível da estrutura de tópicos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7.º nível da estrutura de tópicos</a:t>
            </a:r>
          </a:p>
        </p:txBody>
      </p:sp>
      <p:sp>
        <p:nvSpPr>
          <p:cNvPr id="93" name="PlaceHolder 5"/>
          <p:cNvSpPr>
            <a:spLocks noGrp="1"/>
          </p:cNvSpPr>
          <p:nvPr>
            <p:ph type="body"/>
          </p:nvPr>
        </p:nvSpPr>
        <p:spPr>
          <a:xfrm>
            <a:off x="4933800" y="1447920"/>
            <a:ext cx="3748680" cy="4571640"/>
          </a:xfrm>
          <a:prstGeom prst="rect">
            <a:avLst/>
          </a:prstGeom>
        </p:spPr>
        <p:txBody>
          <a:bodyPr/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2.º nível da estrutura de tópicos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3.º nível da estrutura de tópicos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4.º nível da estrutura de tópicos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5.º nível da estrutura de tópicos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6.º nível da estrutura de tópicos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</a:rPr>
              <a:t>7.º nível da estrutura de tópicos</a:t>
            </a:r>
          </a:p>
        </p:txBody>
      </p:sp>
      <p:sp>
        <p:nvSpPr>
          <p:cNvPr id="94" name="PlaceHolder 6"/>
          <p:cNvSpPr>
            <a:spLocks noGrp="1"/>
          </p:cNvSpPr>
          <p:nvPr>
            <p:ph type="dt"/>
          </p:nvPr>
        </p:nvSpPr>
        <p:spPr>
          <a:xfrm>
            <a:off x="6172200" y="6191280"/>
            <a:ext cx="2476080" cy="475920"/>
          </a:xfrm>
          <a:prstGeom prst="rect">
            <a:avLst/>
          </a:prstGeom>
        </p:spPr>
        <p:txBody>
          <a:bodyPr anchor="ctr"/>
          <a:lstStyle/>
          <a:p>
            <a:endParaRPr lang="pt-BR" sz="2400" b="0" strike="noStrike" spc="-1">
              <a:latin typeface="Times New Roman"/>
            </a:endParaRPr>
          </a:p>
        </p:txBody>
      </p:sp>
      <p:sp>
        <p:nvSpPr>
          <p:cNvPr id="95" name="PlaceHolder 7"/>
          <p:cNvSpPr>
            <a:spLocks noGrp="1"/>
          </p:cNvSpPr>
          <p:nvPr>
            <p:ph type="ftr"/>
          </p:nvPr>
        </p:nvSpPr>
        <p:spPr>
          <a:xfrm>
            <a:off x="914400" y="6172200"/>
            <a:ext cx="3962160" cy="456840"/>
          </a:xfrm>
          <a:prstGeom prst="rect">
            <a:avLst/>
          </a:prstGeom>
        </p:spPr>
        <p:txBody>
          <a:bodyPr anchor="ctr"/>
          <a:lstStyle/>
          <a:p>
            <a:endParaRPr lang="pt-BR" sz="2400" b="0" strike="noStrike" spc="-1">
              <a:latin typeface="Times New Roman"/>
            </a:endParaRPr>
          </a:p>
        </p:txBody>
      </p:sp>
      <p:sp>
        <p:nvSpPr>
          <p:cNvPr id="96" name="PlaceHolder 8"/>
          <p:cNvSpPr>
            <a:spLocks noGrp="1"/>
          </p:cNvSpPr>
          <p:nvPr>
            <p:ph type="sldNum"/>
          </p:nvPr>
        </p:nvSpPr>
        <p:spPr>
          <a:xfrm>
            <a:off x="146160" y="6210360"/>
            <a:ext cx="456840" cy="456840"/>
          </a:xfrm>
          <a:prstGeom prst="rect">
            <a:avLst/>
          </a:prstGeom>
        </p:spPr>
        <p:txBody>
          <a:bodyPr lIns="0" tIns="0" rIns="0" bIns="0" anchor="ctr" anchorCtr="1"/>
          <a:lstStyle/>
          <a:p>
            <a:pPr algn="ctr">
              <a:lnSpc>
                <a:spcPct val="100000"/>
              </a:lnSpc>
            </a:pPr>
            <a:fld id="{EDBBDAC9-2AF4-49F4-BDB7-5C5314731AA5}" type="slidenum">
              <a:rPr lang="pt-BR" sz="1400" b="0" strike="noStrike" spc="-1">
                <a:solidFill>
                  <a:srgbClr val="FFFFFF"/>
                </a:solidFill>
                <a:latin typeface="Libre Franklin"/>
                <a:ea typeface="Libre Franklin"/>
              </a:rPr>
              <a:t>‹nº›</a:t>
            </a:fld>
            <a:endParaRPr lang="pt-BR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CustomShape 1" hidden="1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4" name="CustomShape 2" hidden="1"/>
          <p:cNvSpPr/>
          <p:nvPr/>
        </p:nvSpPr>
        <p:spPr>
          <a:xfrm>
            <a:off x="64080" y="69840"/>
            <a:ext cx="9012960" cy="6693120"/>
          </a:xfrm>
          <a:prstGeom prst="roundRect">
            <a:avLst>
              <a:gd name="adj" fmla="val 4929"/>
            </a:avLst>
          </a:prstGeom>
          <a:ln w="6480">
            <a:solidFill>
              <a:schemeClr val="tx1">
                <a:alpha val="100000"/>
              </a:schemeClr>
            </a:solidFill>
            <a:rou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/>
        </p:style>
      </p:sp>
      <p:sp>
        <p:nvSpPr>
          <p:cNvPr id="135" name="CustomShape 3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6" name="CustomShape 4"/>
          <p:cNvSpPr/>
          <p:nvPr/>
        </p:nvSpPr>
        <p:spPr>
          <a:xfrm>
            <a:off x="65160" y="69840"/>
            <a:ext cx="9012960" cy="6691680"/>
          </a:xfrm>
          <a:prstGeom prst="roundRect">
            <a:avLst>
              <a:gd name="adj" fmla="val 4929"/>
            </a:avLst>
          </a:prstGeom>
          <a:blipFill rotWithShape="0">
            <a:blip r:embed="rId14"/>
            <a:tile/>
          </a:blipFill>
          <a:ln w="6480">
            <a:solidFill>
              <a:schemeClr val="tx1">
                <a:alpha val="100000"/>
              </a:schemeClr>
            </a:solidFill>
            <a:round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/>
        </p:style>
      </p:sp>
      <p:sp>
        <p:nvSpPr>
          <p:cNvPr id="137" name="PlaceHolder 5"/>
          <p:cNvSpPr>
            <a:spLocks noGrp="1"/>
          </p:cNvSpPr>
          <p:nvPr>
            <p:ph type="dt"/>
          </p:nvPr>
        </p:nvSpPr>
        <p:spPr>
          <a:xfrm>
            <a:off x="6172200" y="6191280"/>
            <a:ext cx="2476080" cy="475920"/>
          </a:xfrm>
          <a:prstGeom prst="rect">
            <a:avLst/>
          </a:prstGeom>
        </p:spPr>
        <p:txBody>
          <a:bodyPr lIns="90000" tIns="45000" rIns="90000" bIns="45000" anchor="ctr"/>
          <a:lstStyle/>
          <a:p>
            <a:pPr algn="r">
              <a:lnSpc>
                <a:spcPct val="100000"/>
              </a:lnSpc>
            </a:pPr>
            <a:fld id="{68AE4985-6C0C-4BEC-8F3D-E6A99E4EFB85}" type="datetime">
              <a:rPr lang="pt-BR" sz="1400" b="0" strike="noStrike" spc="-1">
                <a:solidFill>
                  <a:srgbClr val="676A55"/>
                </a:solidFill>
                <a:latin typeface="Perpetua"/>
              </a:rPr>
              <a:t>02/03/2020</a:t>
            </a:fld>
            <a:endParaRPr lang="pt-BR" sz="1400" b="0" strike="noStrike" spc="-1">
              <a:latin typeface="Times New Roman"/>
            </a:endParaRPr>
          </a:p>
        </p:txBody>
      </p:sp>
      <p:sp>
        <p:nvSpPr>
          <p:cNvPr id="138" name="PlaceHolder 6"/>
          <p:cNvSpPr>
            <a:spLocks noGrp="1"/>
          </p:cNvSpPr>
          <p:nvPr>
            <p:ph type="ftr"/>
          </p:nvPr>
        </p:nvSpPr>
        <p:spPr>
          <a:xfrm>
            <a:off x="914400" y="6172200"/>
            <a:ext cx="3962160" cy="456840"/>
          </a:xfrm>
          <a:prstGeom prst="rect">
            <a:avLst/>
          </a:prstGeom>
        </p:spPr>
        <p:txBody>
          <a:bodyPr lIns="90000" tIns="45000" rIns="90000" bIns="45000" anchor="ctr"/>
          <a:lstStyle/>
          <a:p>
            <a:endParaRPr lang="pt-BR" sz="2400" b="0" strike="noStrike" spc="-1">
              <a:latin typeface="Times New Roman"/>
            </a:endParaRPr>
          </a:p>
        </p:txBody>
      </p:sp>
      <p:sp>
        <p:nvSpPr>
          <p:cNvPr id="139" name="PlaceHolder 7"/>
          <p:cNvSpPr>
            <a:spLocks noGrp="1"/>
          </p:cNvSpPr>
          <p:nvPr>
            <p:ph type="sldNum"/>
          </p:nvPr>
        </p:nvSpPr>
        <p:spPr>
          <a:xfrm>
            <a:off x="146160" y="6210360"/>
            <a:ext cx="456840" cy="456840"/>
          </a:xfrm>
          <a:prstGeom prst="rect">
            <a:avLst/>
          </a:prstGeom>
        </p:spPr>
        <p:txBody>
          <a:bodyPr lIns="0" tIns="0" rIns="0" bIns="0" anchor="ctr" anchorCtr="1"/>
          <a:lstStyle/>
          <a:p>
            <a:pPr algn="ctr">
              <a:lnSpc>
                <a:spcPct val="100000"/>
              </a:lnSpc>
            </a:pPr>
            <a:fld id="{976C6025-51DE-454B-B6A9-14D4465A89FC}" type="slidenum">
              <a:rPr lang="pt-BR" sz="1400" b="0" strike="noStrike" spc="-1">
                <a:solidFill>
                  <a:srgbClr val="FFFFFF"/>
                </a:solidFill>
                <a:latin typeface="Franklin Gothic Book"/>
              </a:rPr>
              <a:t>‹nº›</a:t>
            </a:fld>
            <a:endParaRPr lang="pt-BR" sz="1400" b="0" strike="noStrike" spc="-1">
              <a:latin typeface="Times New Roman"/>
            </a:endParaRPr>
          </a:p>
        </p:txBody>
      </p:sp>
      <p:sp>
        <p:nvSpPr>
          <p:cNvPr id="140" name="CustomShape 8"/>
          <p:cNvSpPr/>
          <p:nvPr/>
        </p:nvSpPr>
        <p:spPr>
          <a:xfrm>
            <a:off x="63000" y="1449360"/>
            <a:ext cx="9021240" cy="152712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80">
            <a:noFill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41" name="CustomShape 9"/>
          <p:cNvSpPr/>
          <p:nvPr/>
        </p:nvSpPr>
        <p:spPr>
          <a:xfrm>
            <a:off x="63000" y="1396800"/>
            <a:ext cx="9021240" cy="12024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80">
            <a:noFill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42" name="CustomShape 10"/>
          <p:cNvSpPr/>
          <p:nvPr/>
        </p:nvSpPr>
        <p:spPr>
          <a:xfrm>
            <a:off x="63000" y="2976480"/>
            <a:ext cx="9021240" cy="110160"/>
          </a:xfrm>
          <a:prstGeom prst="rect">
            <a:avLst/>
          </a:prstGeom>
          <a:solidFill>
            <a:schemeClr val="accent5"/>
          </a:solidFill>
          <a:ln w="19080">
            <a:noFill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43" name="PlaceHolder 11"/>
          <p:cNvSpPr>
            <a:spLocks noGrp="1"/>
          </p:cNvSpPr>
          <p:nvPr>
            <p:ph type="title"/>
          </p:nvPr>
        </p:nvSpPr>
        <p:spPr>
          <a:xfrm>
            <a:off x="457200" y="1505880"/>
            <a:ext cx="8229240" cy="1469520"/>
          </a:xfrm>
          <a:prstGeom prst="rect">
            <a:avLst/>
          </a:prstGeom>
        </p:spPr>
        <p:txBody>
          <a:bodyPr lIns="90000" tIns="45000" rIns="90000" bIns="91440" anchor="ctr"/>
          <a:lstStyle/>
          <a:p>
            <a:pPr algn="ctr">
              <a:lnSpc>
                <a:spcPct val="100000"/>
              </a:lnSpc>
            </a:pPr>
            <a:r>
              <a:rPr lang="pt-BR" sz="4000" b="0" strike="noStrike" spc="-1">
                <a:solidFill>
                  <a:srgbClr val="FFFFFF"/>
                </a:solidFill>
                <a:latin typeface="Franklin Gothic Book"/>
              </a:rPr>
              <a:t>Clique para editar o estilo do título mestre</a:t>
            </a:r>
            <a:endParaRPr lang="pt-BR" sz="4000" b="0" strike="noStrike" spc="-1">
              <a:solidFill>
                <a:srgbClr val="000000"/>
              </a:solidFill>
              <a:latin typeface="Perpetua"/>
            </a:endParaRPr>
          </a:p>
        </p:txBody>
      </p:sp>
      <p:sp>
        <p:nvSpPr>
          <p:cNvPr id="144" name="PlaceHolder 1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600" b="0" strike="noStrike" spc="-1">
                <a:solidFill>
                  <a:srgbClr val="000000"/>
                </a:solidFill>
                <a:latin typeface="Perpetua"/>
              </a:rPr>
              <a:t>Clique para editar o formato do texto da estrutura de tópicos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000" b="0" strike="noStrike" spc="-1">
                <a:solidFill>
                  <a:srgbClr val="000000"/>
                </a:solidFill>
                <a:latin typeface="Perpetua"/>
              </a:rPr>
              <a:t>2.º nível da estrutura de tópicos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solidFill>
                  <a:srgbClr val="000000"/>
                </a:solidFill>
                <a:latin typeface="Perpetua"/>
              </a:rPr>
              <a:t>3.º nível da estrutura de tópicos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000" b="0" strike="noStrike" spc="-1">
                <a:solidFill>
                  <a:srgbClr val="000000"/>
                </a:solidFill>
                <a:latin typeface="Perpetua"/>
              </a:rPr>
              <a:t>4.º nível da estrutura de tópicos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solidFill>
                  <a:srgbClr val="000000"/>
                </a:solidFill>
                <a:latin typeface="Perpetua"/>
              </a:rPr>
              <a:t>5.º nível da estrutura de tópicos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solidFill>
                  <a:srgbClr val="000000"/>
                </a:solidFill>
                <a:latin typeface="Perpetua"/>
              </a:rPr>
              <a:t>6.º nível da estrutura de tópicos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solidFill>
                  <a:srgbClr val="000000"/>
                </a:solidFill>
                <a:latin typeface="Perpetua"/>
              </a:rPr>
              <a:t>7.º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TextShape 1"/>
          <p:cNvSpPr txBox="1"/>
          <p:nvPr/>
        </p:nvSpPr>
        <p:spPr>
          <a:xfrm>
            <a:off x="457200" y="1505880"/>
            <a:ext cx="8229240" cy="1469520"/>
          </a:xfrm>
          <a:prstGeom prst="rect">
            <a:avLst/>
          </a:prstGeom>
          <a:gradFill rotWithShape="0">
            <a:gsLst>
              <a:gs pos="0">
                <a:srgbClr val="416243"/>
              </a:gs>
              <a:gs pos="100000">
                <a:srgbClr val="5D8C60"/>
              </a:gs>
            </a:gsLst>
            <a:lin ang="16200000"/>
          </a:gradFill>
          <a:ln>
            <a:noFill/>
          </a:ln>
        </p:spPr>
        <p:txBody>
          <a:bodyPr lIns="90000" tIns="45000" rIns="90000" bIns="91440" anchor="ctr"/>
          <a:lstStyle/>
          <a:p>
            <a:pPr algn="ctr">
              <a:lnSpc>
                <a:spcPct val="100000"/>
              </a:lnSpc>
            </a:pPr>
            <a:r>
              <a:rPr lang="pt-BR" sz="4000" b="0" strike="noStrike" spc="-1">
                <a:solidFill>
                  <a:srgbClr val="FFFFFF"/>
                </a:solidFill>
                <a:latin typeface="Arial Black"/>
                <a:ea typeface="Arial Black"/>
              </a:rPr>
              <a:t>12ª URE </a:t>
            </a:r>
            <a:r>
              <a:t/>
            </a:r>
            <a:br/>
            <a:r>
              <a:rPr lang="pt-BR" sz="4000" b="0" strike="noStrike" spc="-1">
                <a:solidFill>
                  <a:srgbClr val="FFFFFF"/>
                </a:solidFill>
                <a:latin typeface="Arial"/>
                <a:ea typeface="Arial"/>
              </a:rPr>
              <a:t>REGIÃO GUARAPUAVA</a:t>
            </a:r>
            <a:endParaRPr lang="pt-BR" sz="4000" b="0" strike="noStrike" spc="-1">
              <a:solidFill>
                <a:srgbClr val="000000"/>
              </a:solidFill>
              <a:latin typeface="Perpetua"/>
            </a:endParaRPr>
          </a:p>
        </p:txBody>
      </p:sp>
      <p:pic>
        <p:nvPicPr>
          <p:cNvPr id="182" name="Imagem 3"/>
          <p:cNvPicPr/>
          <p:nvPr/>
        </p:nvPicPr>
        <p:blipFill>
          <a:blip r:embed="rId2"/>
          <a:stretch/>
        </p:blipFill>
        <p:spPr>
          <a:xfrm>
            <a:off x="2719800" y="5027040"/>
            <a:ext cx="3723840" cy="1714320"/>
          </a:xfrm>
          <a:prstGeom prst="rect">
            <a:avLst/>
          </a:prstGeom>
          <a:ln>
            <a:noFill/>
          </a:ln>
        </p:spPr>
      </p:pic>
      <p:sp>
        <p:nvSpPr>
          <p:cNvPr id="183" name="TextShape 2"/>
          <p:cNvSpPr txBox="1"/>
          <p:nvPr/>
        </p:nvSpPr>
        <p:spPr>
          <a:xfrm>
            <a:off x="468720" y="3200400"/>
            <a:ext cx="8206920" cy="15998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pt-BR" sz="2600" b="0" strike="noStrike" spc="-1">
                <a:solidFill>
                  <a:srgbClr val="676A55"/>
                </a:solidFill>
                <a:latin typeface="Verdana"/>
                <a:ea typeface="Verdana"/>
              </a:rPr>
              <a:t>Reunião CSE – 29/02/2020</a:t>
            </a:r>
            <a:endParaRPr lang="pt-BR" sz="26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pt-BR" sz="26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4800" b="1" i="1" strike="noStrike" spc="-1">
                <a:solidFill>
                  <a:srgbClr val="676A55"/>
                </a:solidFill>
                <a:latin typeface="Verdana"/>
                <a:ea typeface="Verdana"/>
              </a:rPr>
              <a:t>Experiências Positivas</a:t>
            </a:r>
            <a:endParaRPr lang="pt-BR" sz="4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Google Shape;84;p5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185" name="Google Shape;85;p5"/>
          <p:cNvPicPr/>
          <p:nvPr/>
        </p:nvPicPr>
        <p:blipFill>
          <a:blip r:embed="rId4"/>
          <a:stretch/>
        </p:blipFill>
        <p:spPr>
          <a:xfrm>
            <a:off x="108000" y="1703520"/>
            <a:ext cx="8926200" cy="50241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gle Shape;90;g6fe45b565a_2_1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sp>
        <p:nvSpPr>
          <p:cNvPr id="187" name="CustomShape 1"/>
          <p:cNvSpPr/>
          <p:nvPr/>
        </p:nvSpPr>
        <p:spPr>
          <a:xfrm>
            <a:off x="1374120" y="2813760"/>
            <a:ext cx="6835680" cy="1373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88" name="Google Shape;92;g6fe45b565a_2_1"/>
          <p:cNvPicPr/>
          <p:nvPr/>
        </p:nvPicPr>
        <p:blipFill>
          <a:blip r:embed="rId4"/>
          <a:stretch/>
        </p:blipFill>
        <p:spPr>
          <a:xfrm>
            <a:off x="152280" y="152280"/>
            <a:ext cx="8802360" cy="66016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97;g6fe45b565a_2_9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sp>
        <p:nvSpPr>
          <p:cNvPr id="190" name="TextShape 1"/>
          <p:cNvSpPr txBox="1"/>
          <p:nvPr/>
        </p:nvSpPr>
        <p:spPr>
          <a:xfrm>
            <a:off x="228960" y="1219320"/>
            <a:ext cx="8558640" cy="505692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50000"/>
              </a:lnSpc>
              <a:spcBef>
                <a:spcPts val="581"/>
              </a:spcBef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Arial"/>
              </a:rPr>
              <a:t>							</a:t>
            </a:r>
            <a:r>
              <a:rPr lang="pt-BR" sz="1400" b="1" strike="noStrike" spc="-1">
                <a:solidFill>
                  <a:srgbClr val="000000"/>
                </a:solidFill>
                <a:latin typeface="Verdana"/>
                <a:ea typeface="Verdana"/>
              </a:rPr>
              <a:t>Sede</a:t>
            </a:r>
            <a:r>
              <a:rPr lang="pt-BR" sz="1400" b="0" strike="noStrike" spc="-1">
                <a:solidFill>
                  <a:srgbClr val="000000"/>
                </a:solidFill>
                <a:latin typeface="Verdana"/>
                <a:ea typeface="Verdana"/>
              </a:rPr>
              <a:t> - </a:t>
            </a:r>
            <a:r>
              <a:rPr lang="pt-BR" sz="1400" b="0" strike="noStrike" spc="-1">
                <a:solidFill>
                  <a:srgbClr val="3F3F3F"/>
                </a:solidFill>
                <a:latin typeface="Verdana"/>
                <a:ea typeface="Verdana"/>
              </a:rPr>
              <a:t>Avenida José Custódio de Oliveira, 685</a:t>
            </a: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 marL="3200400">
              <a:lnSpc>
                <a:spcPct val="150000"/>
              </a:lnSpc>
              <a:spcBef>
                <a:spcPts val="581"/>
              </a:spcBef>
            </a:pPr>
            <a:r>
              <a:rPr lang="pt-BR" sz="1400" b="0" strike="noStrike" spc="-1">
                <a:solidFill>
                  <a:srgbClr val="3F3F3F"/>
                </a:solidFill>
                <a:latin typeface="Verdana"/>
                <a:ea typeface="Verdana"/>
              </a:rPr>
              <a:t>SALA 01, Centro, Campo Mourão - PR</a:t>
            </a: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 marL="3200400">
              <a:lnSpc>
                <a:spcPct val="150000"/>
              </a:lnSpc>
              <a:spcBef>
                <a:spcPts val="581"/>
              </a:spcBef>
            </a:pP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 marL="3200400">
              <a:lnSpc>
                <a:spcPct val="150000"/>
              </a:lnSpc>
              <a:spcBef>
                <a:spcPts val="581"/>
              </a:spcBef>
            </a:pPr>
            <a:r>
              <a:rPr lang="pt-BR" sz="1400" b="1" strike="noStrike" spc="-1">
                <a:solidFill>
                  <a:srgbClr val="3F3F3F"/>
                </a:solidFill>
                <a:latin typeface="Verdana"/>
                <a:ea typeface="Verdana"/>
              </a:rPr>
              <a:t>Eng. Ruben Moyano</a:t>
            </a:r>
            <a:r>
              <a:rPr lang="pt-BR" sz="1400" b="0" strike="noStrike" spc="-1">
                <a:solidFill>
                  <a:srgbClr val="3F3F3F"/>
                </a:solidFill>
                <a:latin typeface="Verdana"/>
                <a:ea typeface="Verdana"/>
              </a:rPr>
              <a:t> - Chefe do Departamento de Indústria, Comércio e Turismo na Prefeitura de Campo Mourão.</a:t>
            </a: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 marL="3200400">
              <a:lnSpc>
                <a:spcPct val="150000"/>
              </a:lnSpc>
              <a:spcBef>
                <a:spcPts val="581"/>
              </a:spcBef>
            </a:pP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 marL="3200400">
              <a:lnSpc>
                <a:spcPct val="150000"/>
              </a:lnSpc>
              <a:spcBef>
                <a:spcPts val="581"/>
              </a:spcBef>
            </a:pPr>
            <a:r>
              <a:rPr lang="pt-BR" sz="1400" b="1" strike="noStrike" spc="-1">
                <a:solidFill>
                  <a:srgbClr val="3F3F3F"/>
                </a:solidFill>
                <a:latin typeface="Verdana"/>
                <a:ea typeface="Verdana"/>
              </a:rPr>
              <a:t>Prof. Santiago Cano </a:t>
            </a:r>
            <a:r>
              <a:rPr lang="pt-BR" sz="1400" b="0" strike="noStrike" spc="-1">
                <a:solidFill>
                  <a:srgbClr val="3F3F3F"/>
                </a:solidFill>
                <a:latin typeface="Verdana"/>
                <a:ea typeface="Verdana"/>
              </a:rPr>
              <a:t>- expansão para o Mercosul e representantes de Espanha, México, Equador, Turquía, Colombia, Honduras y Costa Rica.</a:t>
            </a: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 marL="3200400">
              <a:lnSpc>
                <a:spcPct val="150000"/>
              </a:lnSpc>
              <a:spcBef>
                <a:spcPts val="581"/>
              </a:spcBef>
            </a:pP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581"/>
              </a:spcBef>
            </a:pPr>
            <a:r>
              <a:rPr lang="pt-BR" sz="1400" b="1" strike="noStrike" spc="-1">
                <a:solidFill>
                  <a:srgbClr val="3F3F3F"/>
                </a:solidFill>
                <a:latin typeface="Verdana"/>
                <a:ea typeface="Verdana"/>
              </a:rPr>
              <a:t>2006 - CONGRESSO INTERNACIONAL de TURISMO RELIGIOSO e SUSTENTÁVEL</a:t>
            </a: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581"/>
              </a:spcBef>
            </a:pPr>
            <a:r>
              <a:rPr lang="pt-BR" sz="1400" b="1" strike="noStrike" spc="-1">
                <a:solidFill>
                  <a:srgbClr val="3F3F3F"/>
                </a:solidFill>
                <a:latin typeface="Verdana"/>
                <a:ea typeface="Verdana"/>
              </a:rPr>
              <a:t>	</a:t>
            </a:r>
            <a:r>
              <a:rPr lang="pt-BR" sz="1400" b="0" strike="noStrike" spc="-1">
                <a:solidFill>
                  <a:srgbClr val="3F3F3F"/>
                </a:solidFill>
                <a:latin typeface="Verdana"/>
                <a:ea typeface="Verdana"/>
              </a:rPr>
              <a:t>Fomentar o turismo religioso sustentável envolvendo órgãos públicos, governos, autoridades, associações públicas ligadas ao turismo, agências de viagens, companhias de turismo e todos que trabalham direta ou indiretamente com turismo.</a:t>
            </a: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581"/>
              </a:spcBef>
            </a:pP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581"/>
              </a:spcBef>
            </a:pPr>
            <a:r>
              <a:rPr lang="pt-BR" sz="1300" b="0" strike="noStrike" spc="-1">
                <a:solidFill>
                  <a:srgbClr val="3F3F3F"/>
                </a:solidFill>
                <a:latin typeface="Arial"/>
                <a:ea typeface="Arial"/>
              </a:rPr>
              <a:t>	</a:t>
            </a:r>
            <a:endParaRPr lang="pt-BR" sz="13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91" name="Google Shape;99;g6fe45b565a_2_9"/>
          <p:cNvPicPr/>
          <p:nvPr/>
        </p:nvPicPr>
        <p:blipFill>
          <a:blip r:embed="rId4"/>
          <a:stretch/>
        </p:blipFill>
        <p:spPr>
          <a:xfrm>
            <a:off x="294480" y="1569960"/>
            <a:ext cx="2965320" cy="26776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Google Shape;104;g6fe45b565a_2_21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sp>
        <p:nvSpPr>
          <p:cNvPr id="193" name="TextShape 1"/>
          <p:cNvSpPr txBox="1"/>
          <p:nvPr/>
        </p:nvSpPr>
        <p:spPr>
          <a:xfrm>
            <a:off x="228960" y="1447920"/>
            <a:ext cx="8558640" cy="505692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50000"/>
              </a:lnSpc>
              <a:spcBef>
                <a:spcPts val="581"/>
              </a:spcBef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Arial"/>
              </a:rPr>
              <a:t>							</a:t>
            </a: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581"/>
              </a:spcBef>
            </a:pPr>
            <a:r>
              <a:rPr lang="pt-BR" sz="1300" b="0" strike="noStrike" spc="-1">
                <a:solidFill>
                  <a:srgbClr val="3F3F3F"/>
                </a:solidFill>
                <a:latin typeface="Arial"/>
                <a:ea typeface="Arial"/>
              </a:rPr>
              <a:t>	</a:t>
            </a:r>
            <a:endParaRPr lang="pt-BR" sz="13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94" name="Google Shape;106;g6fe45b565a_2_21"/>
          <p:cNvPicPr/>
          <p:nvPr/>
        </p:nvPicPr>
        <p:blipFill>
          <a:blip r:embed="rId4"/>
          <a:stretch/>
        </p:blipFill>
        <p:spPr>
          <a:xfrm>
            <a:off x="1852200" y="1447920"/>
            <a:ext cx="5430240" cy="2360880"/>
          </a:xfrm>
          <a:prstGeom prst="rect">
            <a:avLst/>
          </a:prstGeom>
          <a:ln>
            <a:noFill/>
          </a:ln>
        </p:spPr>
      </p:pic>
      <p:pic>
        <p:nvPicPr>
          <p:cNvPr id="195" name="Google Shape;107;g6fe45b565a_2_21"/>
          <p:cNvPicPr/>
          <p:nvPr/>
        </p:nvPicPr>
        <p:blipFill>
          <a:blip r:embed="rId5"/>
          <a:stretch/>
        </p:blipFill>
        <p:spPr>
          <a:xfrm>
            <a:off x="3355560" y="3954960"/>
            <a:ext cx="2511000" cy="24339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280;g6fe45b565a_2_45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sp>
        <p:nvSpPr>
          <p:cNvPr id="197" name="TextShape 1"/>
          <p:cNvSpPr txBox="1"/>
          <p:nvPr/>
        </p:nvSpPr>
        <p:spPr>
          <a:xfrm>
            <a:off x="228960" y="1447920"/>
            <a:ext cx="8558640" cy="505692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Arial"/>
              </a:rPr>
              <a:t>							</a:t>
            </a: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pt-BR" sz="1300" b="0" strike="noStrike" spc="-1">
                <a:solidFill>
                  <a:srgbClr val="3F3F3F"/>
                </a:solidFill>
                <a:latin typeface="Arial"/>
                <a:ea typeface="Arial"/>
              </a:rPr>
              <a:t>	</a:t>
            </a:r>
            <a:endParaRPr lang="pt-BR" sz="13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8" name="TextShape 2"/>
          <p:cNvSpPr txBox="1"/>
          <p:nvPr/>
        </p:nvSpPr>
        <p:spPr>
          <a:xfrm>
            <a:off x="914400" y="1447920"/>
            <a:ext cx="7772040" cy="45716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457200" indent="-325440">
              <a:lnSpc>
                <a:spcPct val="150000"/>
              </a:lnSpc>
              <a:spcBef>
                <a:spcPts val="581"/>
              </a:spcBef>
              <a:buClr>
                <a:srgbClr val="000000"/>
              </a:buClr>
              <a:buFont typeface="Verdana"/>
              <a:buChar char="-"/>
            </a:pPr>
            <a:r>
              <a:rPr lang="pt-BR" sz="1400" b="1" strike="noStrike" spc="-1">
                <a:solidFill>
                  <a:srgbClr val="000000"/>
                </a:solidFill>
                <a:latin typeface="Verdana"/>
                <a:ea typeface="Verdana"/>
              </a:rPr>
              <a:t>Programação - temas abordados</a:t>
            </a: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 marL="914400" lvl="1" indent="-325440">
              <a:lnSpc>
                <a:spcPct val="150000"/>
              </a:lnSpc>
              <a:buClr>
                <a:srgbClr val="000000"/>
              </a:buClr>
              <a:buFont typeface="Verdana"/>
              <a:buChar char="-"/>
            </a:pPr>
            <a:r>
              <a:rPr lang="pt-BR" sz="1400" b="0" strike="noStrike" spc="-1">
                <a:solidFill>
                  <a:srgbClr val="000000"/>
                </a:solidFill>
                <a:latin typeface="Verdana"/>
                <a:ea typeface="Verdana"/>
              </a:rPr>
              <a:t>Turismo no Estado do Paraná (Paraná turismo)</a:t>
            </a: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 marL="914400" lvl="1" indent="-325440">
              <a:lnSpc>
                <a:spcPct val="150000"/>
              </a:lnSpc>
              <a:buClr>
                <a:srgbClr val="000000"/>
              </a:buClr>
              <a:buFont typeface="Verdana"/>
              <a:buChar char="-"/>
            </a:pPr>
            <a:r>
              <a:rPr lang="pt-BR" sz="1400" b="0" strike="noStrike" spc="-1">
                <a:solidFill>
                  <a:srgbClr val="000000"/>
                </a:solidFill>
                <a:latin typeface="Verdana"/>
                <a:ea typeface="Verdana"/>
              </a:rPr>
              <a:t>Apresentação turística Regional (Município de Guarapuava)</a:t>
            </a: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 marL="914400" lvl="1" indent="-325440">
              <a:lnSpc>
                <a:spcPct val="150000"/>
              </a:lnSpc>
              <a:buClr>
                <a:srgbClr val="000000"/>
              </a:buClr>
              <a:buFont typeface="Verdana"/>
              <a:buChar char="-"/>
            </a:pPr>
            <a:r>
              <a:rPr lang="pt-BR" sz="1400" b="0" strike="noStrike" spc="-1">
                <a:solidFill>
                  <a:srgbClr val="000000"/>
                </a:solidFill>
                <a:latin typeface="Verdana"/>
                <a:ea typeface="Verdana"/>
              </a:rPr>
              <a:t>Santuário Nacional N. S. Aparecida</a:t>
            </a: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 marL="914400" lvl="1" indent="-325440">
              <a:lnSpc>
                <a:spcPct val="150000"/>
              </a:lnSpc>
              <a:buClr>
                <a:srgbClr val="000000"/>
              </a:buClr>
              <a:buFont typeface="Verdana"/>
              <a:buChar char="-"/>
            </a:pPr>
            <a:r>
              <a:rPr lang="pt-BR" sz="1400" b="0" strike="noStrike" spc="-1">
                <a:solidFill>
                  <a:srgbClr val="000000"/>
                </a:solidFill>
                <a:latin typeface="Verdana"/>
                <a:ea typeface="Verdana"/>
              </a:rPr>
              <a:t>Conferência "Marca País, Honduras"</a:t>
            </a: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 marL="914400" lvl="1" indent="-325440">
              <a:lnSpc>
                <a:spcPct val="150000"/>
              </a:lnSpc>
              <a:buClr>
                <a:srgbClr val="000000"/>
              </a:buClr>
              <a:buFont typeface="Verdana"/>
              <a:buChar char="-"/>
            </a:pPr>
            <a:r>
              <a:rPr lang="pt-BR" sz="1400" b="0" strike="noStrike" spc="-1">
                <a:solidFill>
                  <a:srgbClr val="000000"/>
                </a:solidFill>
                <a:latin typeface="Verdana"/>
                <a:ea typeface="Verdana"/>
              </a:rPr>
              <a:t>"Fátima, destino do turismo religioso" - Portugal</a:t>
            </a: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 marL="914400" lvl="1" indent="-325440">
              <a:lnSpc>
                <a:spcPct val="150000"/>
              </a:lnSpc>
              <a:buClr>
                <a:srgbClr val="000000"/>
              </a:buClr>
              <a:buFont typeface="Verdana"/>
              <a:buChar char="-"/>
            </a:pPr>
            <a:r>
              <a:rPr lang="pt-BR" sz="1400" b="0" strike="noStrike" spc="-1">
                <a:solidFill>
                  <a:srgbClr val="000000"/>
                </a:solidFill>
                <a:latin typeface="Verdana"/>
                <a:ea typeface="Verdana"/>
              </a:rPr>
              <a:t>Catedral do Sal de Zipaquirá – Colômbia</a:t>
            </a: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 marL="914400" lvl="1" indent="-325440">
              <a:lnSpc>
                <a:spcPct val="150000"/>
              </a:lnSpc>
              <a:buClr>
                <a:srgbClr val="000000"/>
              </a:buClr>
              <a:buFont typeface="Verdana"/>
              <a:buChar char="-"/>
            </a:pPr>
            <a:r>
              <a:rPr lang="pt-BR" sz="1400" b="0" strike="noStrike" spc="-1">
                <a:solidFill>
                  <a:srgbClr val="000000"/>
                </a:solidFill>
                <a:latin typeface="Verdana"/>
                <a:ea typeface="Verdana"/>
              </a:rPr>
              <a:t>Monumento e Santuário Cristo Redentor - Rio de Janeiro</a:t>
            </a: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  <a:p>
            <a:pPr marL="914400" lvl="1" indent="-325440">
              <a:lnSpc>
                <a:spcPct val="150000"/>
              </a:lnSpc>
              <a:buClr>
                <a:srgbClr val="000000"/>
              </a:buClr>
              <a:buFont typeface="Verdana"/>
              <a:buChar char="-"/>
            </a:pPr>
            <a:r>
              <a:rPr lang="pt-BR" sz="1400" b="0" strike="noStrike" spc="-1">
                <a:solidFill>
                  <a:srgbClr val="000000"/>
                </a:solidFill>
                <a:latin typeface="Verdana"/>
                <a:ea typeface="Verdana"/>
              </a:rPr>
              <a:t>El Camino de Santiago, caminho espiritual universal - Espanha</a:t>
            </a:r>
            <a:endParaRPr lang="pt-BR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Google Shape;112;p9"/>
          <p:cNvPicPr/>
          <p:nvPr/>
        </p:nvPicPr>
        <p:blipFill>
          <a:blip r:embed="rId2"/>
          <a:stretch/>
        </p:blipFill>
        <p:spPr>
          <a:xfrm>
            <a:off x="762120" y="890640"/>
            <a:ext cx="7619760" cy="5076360"/>
          </a:xfrm>
          <a:prstGeom prst="rect">
            <a:avLst/>
          </a:prstGeom>
          <a:ln>
            <a:noFill/>
          </a:ln>
        </p:spPr>
      </p:pic>
      <p:pic>
        <p:nvPicPr>
          <p:cNvPr id="200" name="Google Shape;113;p9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01" name="Google Shape;114;p9"/>
          <p:cNvPicPr/>
          <p:nvPr/>
        </p:nvPicPr>
        <p:blipFill>
          <a:blip r:embed="rId4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119;p10"/>
          <p:cNvPicPr/>
          <p:nvPr/>
        </p:nvPicPr>
        <p:blipFill>
          <a:blip r:embed="rId2"/>
          <a:stretch/>
        </p:blipFill>
        <p:spPr>
          <a:xfrm>
            <a:off x="762120" y="890640"/>
            <a:ext cx="7619760" cy="5076360"/>
          </a:xfrm>
          <a:prstGeom prst="rect">
            <a:avLst/>
          </a:prstGeom>
          <a:ln>
            <a:noFill/>
          </a:ln>
        </p:spPr>
      </p:pic>
      <p:pic>
        <p:nvPicPr>
          <p:cNvPr id="203" name="Google Shape;120;p10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04" name="Google Shape;121;p10"/>
          <p:cNvPicPr/>
          <p:nvPr/>
        </p:nvPicPr>
        <p:blipFill>
          <a:blip r:embed="rId4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126;p11"/>
          <p:cNvPicPr/>
          <p:nvPr/>
        </p:nvPicPr>
        <p:blipFill>
          <a:blip r:embed="rId2"/>
          <a:stretch/>
        </p:blipFill>
        <p:spPr>
          <a:xfrm>
            <a:off x="762120" y="890640"/>
            <a:ext cx="7619760" cy="5076360"/>
          </a:xfrm>
          <a:prstGeom prst="rect">
            <a:avLst/>
          </a:prstGeom>
          <a:ln>
            <a:noFill/>
          </a:ln>
        </p:spPr>
      </p:pic>
      <p:pic>
        <p:nvPicPr>
          <p:cNvPr id="206" name="Google Shape;127;p11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07" name="Google Shape;128;p11"/>
          <p:cNvPicPr/>
          <p:nvPr/>
        </p:nvPicPr>
        <p:blipFill>
          <a:blip r:embed="rId4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Google Shape;133;p12"/>
          <p:cNvPicPr/>
          <p:nvPr/>
        </p:nvPicPr>
        <p:blipFill>
          <a:blip r:embed="rId2"/>
          <a:stretch/>
        </p:blipFill>
        <p:spPr>
          <a:xfrm>
            <a:off x="558720" y="573120"/>
            <a:ext cx="8053200" cy="6038640"/>
          </a:xfrm>
          <a:prstGeom prst="rect">
            <a:avLst/>
          </a:prstGeom>
          <a:ln>
            <a:noFill/>
          </a:ln>
        </p:spPr>
      </p:pic>
      <p:pic>
        <p:nvPicPr>
          <p:cNvPr id="209" name="Google Shape;134;p12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10" name="Google Shape;135;p12"/>
          <p:cNvPicPr/>
          <p:nvPr/>
        </p:nvPicPr>
        <p:blipFill>
          <a:blip r:embed="rId4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140;p13"/>
          <p:cNvPicPr/>
          <p:nvPr/>
        </p:nvPicPr>
        <p:blipFill>
          <a:blip r:embed="rId2"/>
          <a:stretch/>
        </p:blipFill>
        <p:spPr>
          <a:xfrm>
            <a:off x="762120" y="890640"/>
            <a:ext cx="7619760" cy="5076360"/>
          </a:xfrm>
          <a:prstGeom prst="rect">
            <a:avLst/>
          </a:prstGeom>
          <a:ln>
            <a:noFill/>
          </a:ln>
        </p:spPr>
      </p:pic>
      <p:pic>
        <p:nvPicPr>
          <p:cNvPr id="212" name="Google Shape;141;p13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13" name="Google Shape;142;p13"/>
          <p:cNvPicPr/>
          <p:nvPr/>
        </p:nvPicPr>
        <p:blipFill>
          <a:blip r:embed="rId4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oogle Shape;147;p14"/>
          <p:cNvPicPr/>
          <p:nvPr/>
        </p:nvPicPr>
        <p:blipFill>
          <a:blip r:embed="rId2"/>
          <a:stretch/>
        </p:blipFill>
        <p:spPr>
          <a:xfrm>
            <a:off x="235080" y="890640"/>
            <a:ext cx="8689680" cy="5790960"/>
          </a:xfrm>
          <a:prstGeom prst="rect">
            <a:avLst/>
          </a:prstGeom>
          <a:ln>
            <a:noFill/>
          </a:ln>
        </p:spPr>
      </p:pic>
      <p:pic>
        <p:nvPicPr>
          <p:cNvPr id="215" name="Google Shape;148;p14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16" name="Google Shape;149;p14"/>
          <p:cNvPicPr/>
          <p:nvPr/>
        </p:nvPicPr>
        <p:blipFill>
          <a:blip r:embed="rId4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Google Shape;161;p16"/>
          <p:cNvPicPr/>
          <p:nvPr/>
        </p:nvPicPr>
        <p:blipFill>
          <a:blip r:embed="rId2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21" name="Google Shape;162;p16"/>
          <p:cNvPicPr/>
          <p:nvPr/>
        </p:nvPicPr>
        <p:blipFill>
          <a:blip r:embed="rId3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  <p:pic>
        <p:nvPicPr>
          <p:cNvPr id="222" name="Google Shape;163;p16"/>
          <p:cNvPicPr/>
          <p:nvPr/>
        </p:nvPicPr>
        <p:blipFill>
          <a:blip r:embed="rId4"/>
          <a:stretch/>
        </p:blipFill>
        <p:spPr>
          <a:xfrm>
            <a:off x="844560" y="1504800"/>
            <a:ext cx="7619760" cy="50763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168;p17"/>
          <p:cNvPicPr/>
          <p:nvPr/>
        </p:nvPicPr>
        <p:blipFill>
          <a:blip r:embed="rId2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24" name="Google Shape;169;p17"/>
          <p:cNvPicPr/>
          <p:nvPr/>
        </p:nvPicPr>
        <p:blipFill>
          <a:blip r:embed="rId3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  <p:pic>
        <p:nvPicPr>
          <p:cNvPr id="225" name="Google Shape;170;p17"/>
          <p:cNvPicPr/>
          <p:nvPr/>
        </p:nvPicPr>
        <p:blipFill>
          <a:blip r:embed="rId4"/>
          <a:stretch/>
        </p:blipFill>
        <p:spPr>
          <a:xfrm>
            <a:off x="789120" y="1449360"/>
            <a:ext cx="7619760" cy="50763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Google Shape;175;p18"/>
          <p:cNvPicPr/>
          <p:nvPr/>
        </p:nvPicPr>
        <p:blipFill>
          <a:blip r:embed="rId2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27" name="Google Shape;176;p18"/>
          <p:cNvPicPr/>
          <p:nvPr/>
        </p:nvPicPr>
        <p:blipFill>
          <a:blip r:embed="rId3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  <p:pic>
        <p:nvPicPr>
          <p:cNvPr id="228" name="Google Shape;177;p18"/>
          <p:cNvPicPr/>
          <p:nvPr/>
        </p:nvPicPr>
        <p:blipFill>
          <a:blip r:embed="rId4"/>
          <a:stretch/>
        </p:blipFill>
        <p:spPr>
          <a:xfrm>
            <a:off x="762120" y="1517760"/>
            <a:ext cx="7619760" cy="50763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Google Shape;182;p19"/>
          <p:cNvPicPr/>
          <p:nvPr/>
        </p:nvPicPr>
        <p:blipFill>
          <a:blip r:embed="rId2"/>
          <a:stretch/>
        </p:blipFill>
        <p:spPr>
          <a:xfrm>
            <a:off x="0" y="30240"/>
            <a:ext cx="9143640" cy="6857640"/>
          </a:xfrm>
          <a:prstGeom prst="rect">
            <a:avLst/>
          </a:prstGeom>
          <a:ln>
            <a:noFill/>
          </a:ln>
        </p:spPr>
      </p:pic>
      <p:pic>
        <p:nvPicPr>
          <p:cNvPr id="230" name="Google Shape;183;p19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31" name="Google Shape;184;p19"/>
          <p:cNvPicPr/>
          <p:nvPr/>
        </p:nvPicPr>
        <p:blipFill>
          <a:blip r:embed="rId4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189;p20"/>
          <p:cNvPicPr/>
          <p:nvPr/>
        </p:nvPicPr>
        <p:blipFill>
          <a:blip r:embed="rId2"/>
          <a:stretch/>
        </p:blipFill>
        <p:spPr>
          <a:xfrm>
            <a:off x="-336600" y="0"/>
            <a:ext cx="9480240" cy="7110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TextShape 1"/>
          <p:cNvSpPr txBox="1"/>
          <p:nvPr/>
        </p:nvSpPr>
        <p:spPr>
          <a:xfrm>
            <a:off x="914400" y="274680"/>
            <a:ext cx="7772040" cy="1142640"/>
          </a:xfrm>
          <a:prstGeom prst="rect">
            <a:avLst/>
          </a:prstGeom>
          <a:noFill/>
          <a:ln>
            <a:noFill/>
          </a:ln>
        </p:spPr>
        <p:txBody>
          <a:bodyPr bIns="91440" anchor="b"/>
          <a:lstStyle/>
          <a:p>
            <a:endParaRPr lang="pt-BR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4" name="TextShape 2"/>
          <p:cNvSpPr txBox="1"/>
          <p:nvPr/>
        </p:nvSpPr>
        <p:spPr>
          <a:xfrm>
            <a:off x="914400" y="1447920"/>
            <a:ext cx="7772040" cy="45716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pt-BR" sz="1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35" name="Google Shape;196;p21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pic>
        <p:nvPicPr>
          <p:cNvPr id="236" name="Google Shape;197;p21"/>
          <p:cNvPicPr/>
          <p:nvPr/>
        </p:nvPicPr>
        <p:blipFill>
          <a:blip r:embed="rId3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TextShape 1"/>
          <p:cNvSpPr txBox="1"/>
          <p:nvPr/>
        </p:nvSpPr>
        <p:spPr>
          <a:xfrm>
            <a:off x="914400" y="274680"/>
            <a:ext cx="7772040" cy="1142640"/>
          </a:xfrm>
          <a:prstGeom prst="rect">
            <a:avLst/>
          </a:prstGeom>
          <a:noFill/>
          <a:ln>
            <a:noFill/>
          </a:ln>
        </p:spPr>
        <p:txBody>
          <a:bodyPr bIns="91440" anchor="b"/>
          <a:lstStyle/>
          <a:p>
            <a:endParaRPr lang="pt-BR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8" name="TextShape 2"/>
          <p:cNvSpPr txBox="1"/>
          <p:nvPr/>
        </p:nvSpPr>
        <p:spPr>
          <a:xfrm>
            <a:off x="914400" y="1447920"/>
            <a:ext cx="7772040" cy="45716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pt-BR" sz="1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39" name="Google Shape;204;p2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pic>
        <p:nvPicPr>
          <p:cNvPr id="240" name="Google Shape;205;p22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41" name="Google Shape;206;p22"/>
          <p:cNvPicPr/>
          <p:nvPr/>
        </p:nvPicPr>
        <p:blipFill>
          <a:blip r:embed="rId4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TextShape 1"/>
          <p:cNvSpPr txBox="1"/>
          <p:nvPr/>
        </p:nvSpPr>
        <p:spPr>
          <a:xfrm>
            <a:off x="914400" y="274680"/>
            <a:ext cx="7772040" cy="1142640"/>
          </a:xfrm>
          <a:prstGeom prst="rect">
            <a:avLst/>
          </a:prstGeom>
          <a:noFill/>
          <a:ln>
            <a:noFill/>
          </a:ln>
        </p:spPr>
        <p:txBody>
          <a:bodyPr bIns="91440" anchor="b"/>
          <a:lstStyle/>
          <a:p>
            <a:endParaRPr lang="pt-BR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3" name="TextShape 2"/>
          <p:cNvSpPr txBox="1"/>
          <p:nvPr/>
        </p:nvSpPr>
        <p:spPr>
          <a:xfrm>
            <a:off x="914400" y="1447920"/>
            <a:ext cx="7772040" cy="45716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pt-BR" sz="1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44" name="Google Shape;213;p23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pic>
        <p:nvPicPr>
          <p:cNvPr id="245" name="Google Shape;214;p23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46" name="Google Shape;215;p23"/>
          <p:cNvPicPr/>
          <p:nvPr/>
        </p:nvPicPr>
        <p:blipFill>
          <a:blip r:embed="rId4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TextShape 1"/>
          <p:cNvSpPr txBox="1"/>
          <p:nvPr/>
        </p:nvSpPr>
        <p:spPr>
          <a:xfrm>
            <a:off x="914400" y="274680"/>
            <a:ext cx="7772040" cy="1142640"/>
          </a:xfrm>
          <a:prstGeom prst="rect">
            <a:avLst/>
          </a:prstGeom>
          <a:noFill/>
          <a:ln>
            <a:noFill/>
          </a:ln>
        </p:spPr>
        <p:txBody>
          <a:bodyPr bIns="91440" anchor="b"/>
          <a:lstStyle/>
          <a:p>
            <a:endParaRPr lang="pt-BR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8" name="TextShape 2"/>
          <p:cNvSpPr txBox="1"/>
          <p:nvPr/>
        </p:nvSpPr>
        <p:spPr>
          <a:xfrm>
            <a:off x="914400" y="1447920"/>
            <a:ext cx="7772040" cy="45716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pt-BR" sz="1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49" name="Google Shape;222;p24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pic>
        <p:nvPicPr>
          <p:cNvPr id="250" name="Google Shape;223;p24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51" name="Google Shape;224;p24"/>
          <p:cNvPicPr/>
          <p:nvPr/>
        </p:nvPicPr>
        <p:blipFill>
          <a:blip r:embed="rId4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oogle Shape;229;p25"/>
          <p:cNvPicPr/>
          <p:nvPr/>
        </p:nvPicPr>
        <p:blipFill>
          <a:blip r:embed="rId2"/>
          <a:stretch/>
        </p:blipFill>
        <p:spPr>
          <a:xfrm>
            <a:off x="762120" y="890640"/>
            <a:ext cx="7619760" cy="5076360"/>
          </a:xfrm>
          <a:prstGeom prst="rect">
            <a:avLst/>
          </a:prstGeom>
          <a:ln>
            <a:noFill/>
          </a:ln>
        </p:spPr>
      </p:pic>
      <p:pic>
        <p:nvPicPr>
          <p:cNvPr id="253" name="Google Shape;230;p25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54" name="Google Shape;231;p25"/>
          <p:cNvPicPr/>
          <p:nvPr/>
        </p:nvPicPr>
        <p:blipFill>
          <a:blip r:embed="rId4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Google Shape;236;p26"/>
          <p:cNvPicPr/>
          <p:nvPr/>
        </p:nvPicPr>
        <p:blipFill>
          <a:blip r:embed="rId2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56" name="Google Shape;237;p26"/>
          <p:cNvPicPr/>
          <p:nvPr/>
        </p:nvPicPr>
        <p:blipFill>
          <a:blip r:embed="rId3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  <p:pic>
        <p:nvPicPr>
          <p:cNvPr id="257" name="Google Shape;238;p26"/>
          <p:cNvPicPr/>
          <p:nvPr/>
        </p:nvPicPr>
        <p:blipFill>
          <a:blip r:embed="rId4"/>
          <a:stretch/>
        </p:blipFill>
        <p:spPr>
          <a:xfrm>
            <a:off x="914400" y="1332000"/>
            <a:ext cx="7435440" cy="55764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Google Shape;243;p27"/>
          <p:cNvPicPr/>
          <p:nvPr/>
        </p:nvPicPr>
        <p:blipFill>
          <a:blip r:embed="rId2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59" name="Google Shape;244;p27"/>
          <p:cNvPicPr/>
          <p:nvPr/>
        </p:nvPicPr>
        <p:blipFill>
          <a:blip r:embed="rId3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  <p:pic>
        <p:nvPicPr>
          <p:cNvPr id="260" name="Google Shape;245;p27"/>
          <p:cNvPicPr/>
          <p:nvPr/>
        </p:nvPicPr>
        <p:blipFill>
          <a:blip r:embed="rId4"/>
          <a:stretch/>
        </p:blipFill>
        <p:spPr>
          <a:xfrm>
            <a:off x="825480" y="1351080"/>
            <a:ext cx="7545600" cy="5354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50;p28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pic>
        <p:nvPicPr>
          <p:cNvPr id="262" name="Google Shape;251;p28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63" name="Google Shape;252;p28"/>
          <p:cNvPicPr/>
          <p:nvPr/>
        </p:nvPicPr>
        <p:blipFill>
          <a:blip r:embed="rId4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TextShape 1"/>
          <p:cNvSpPr txBox="1"/>
          <p:nvPr/>
        </p:nvSpPr>
        <p:spPr>
          <a:xfrm>
            <a:off x="914400" y="274680"/>
            <a:ext cx="7772040" cy="1142640"/>
          </a:xfrm>
          <a:prstGeom prst="rect">
            <a:avLst/>
          </a:prstGeom>
          <a:noFill/>
          <a:ln>
            <a:noFill/>
          </a:ln>
        </p:spPr>
        <p:txBody>
          <a:bodyPr bIns="91440" anchor="b"/>
          <a:lstStyle/>
          <a:p>
            <a:endParaRPr lang="pt-BR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5" name="TextShape 2"/>
          <p:cNvSpPr txBox="1"/>
          <p:nvPr/>
        </p:nvSpPr>
        <p:spPr>
          <a:xfrm>
            <a:off x="914400" y="1447920"/>
            <a:ext cx="7772040" cy="45716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pt-BR" sz="1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66" name="Google Shape;259;p29"/>
          <p:cNvPicPr/>
          <p:nvPr/>
        </p:nvPicPr>
        <p:blipFill>
          <a:blip r:embed="rId2"/>
          <a:stretch/>
        </p:blipFill>
        <p:spPr>
          <a:xfrm>
            <a:off x="0" y="196200"/>
            <a:ext cx="9143640" cy="6476760"/>
          </a:xfrm>
          <a:prstGeom prst="rect">
            <a:avLst/>
          </a:prstGeom>
          <a:ln>
            <a:noFill/>
          </a:ln>
        </p:spPr>
      </p:pic>
      <p:pic>
        <p:nvPicPr>
          <p:cNvPr id="267" name="Google Shape;260;p29"/>
          <p:cNvPicPr/>
          <p:nvPr/>
        </p:nvPicPr>
        <p:blipFill>
          <a:blip r:embed="rId3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68" name="Google Shape;261;p29"/>
          <p:cNvPicPr/>
          <p:nvPr/>
        </p:nvPicPr>
        <p:blipFill>
          <a:blip r:embed="rId4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Google Shape;266;p30"/>
          <p:cNvPicPr/>
          <p:nvPr/>
        </p:nvPicPr>
        <p:blipFill>
          <a:blip r:embed="rId2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70" name="Google Shape;267;p30"/>
          <p:cNvPicPr/>
          <p:nvPr/>
        </p:nvPicPr>
        <p:blipFill>
          <a:blip r:embed="rId3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  <p:pic>
        <p:nvPicPr>
          <p:cNvPr id="271" name="Google Shape;268;p30"/>
          <p:cNvPicPr/>
          <p:nvPr/>
        </p:nvPicPr>
        <p:blipFill>
          <a:blip r:embed="rId4"/>
          <a:stretch/>
        </p:blipFill>
        <p:spPr>
          <a:xfrm>
            <a:off x="816120" y="1490760"/>
            <a:ext cx="7619760" cy="50763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" name="Google Shape;273;p31"/>
          <p:cNvPicPr/>
          <p:nvPr/>
        </p:nvPicPr>
        <p:blipFill>
          <a:blip r:embed="rId2"/>
          <a:stretch/>
        </p:blipFill>
        <p:spPr>
          <a:xfrm>
            <a:off x="6443640" y="185760"/>
            <a:ext cx="2511000" cy="1155240"/>
          </a:xfrm>
          <a:prstGeom prst="rect">
            <a:avLst/>
          </a:prstGeom>
          <a:ln>
            <a:noFill/>
          </a:ln>
        </p:spPr>
      </p:pic>
      <p:pic>
        <p:nvPicPr>
          <p:cNvPr id="273" name="Google Shape;274;p31"/>
          <p:cNvPicPr/>
          <p:nvPr/>
        </p:nvPicPr>
        <p:blipFill>
          <a:blip r:embed="rId3"/>
          <a:stretch/>
        </p:blipFill>
        <p:spPr>
          <a:xfrm>
            <a:off x="244440" y="203040"/>
            <a:ext cx="2047680" cy="1152000"/>
          </a:xfrm>
          <a:prstGeom prst="rect">
            <a:avLst/>
          </a:prstGeom>
          <a:ln>
            <a:noFill/>
          </a:ln>
        </p:spPr>
      </p:pic>
      <p:pic>
        <p:nvPicPr>
          <p:cNvPr id="274" name="Google Shape;275;p31"/>
          <p:cNvPicPr/>
          <p:nvPr/>
        </p:nvPicPr>
        <p:blipFill>
          <a:blip r:embed="rId4"/>
          <a:stretch/>
        </p:blipFill>
        <p:spPr>
          <a:xfrm>
            <a:off x="762120" y="1490760"/>
            <a:ext cx="7619760" cy="50763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TextShape 1"/>
          <p:cNvSpPr txBox="1"/>
          <p:nvPr/>
        </p:nvSpPr>
        <p:spPr>
          <a:xfrm>
            <a:off x="914400" y="274680"/>
            <a:ext cx="7772040" cy="1142640"/>
          </a:xfrm>
          <a:prstGeom prst="rect">
            <a:avLst/>
          </a:prstGeom>
          <a:noFill/>
          <a:ln>
            <a:noFill/>
          </a:ln>
        </p:spPr>
        <p:txBody>
          <a:bodyPr bIns="91440" anchor="b"/>
          <a:lstStyle/>
          <a:p>
            <a:endParaRPr lang="pt-BR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6" name="TextShape 2"/>
          <p:cNvSpPr txBox="1"/>
          <p:nvPr/>
        </p:nvSpPr>
        <p:spPr>
          <a:xfrm>
            <a:off x="914400" y="1447920"/>
            <a:ext cx="7772040" cy="45716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pt-BR" sz="1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77" name="Google Shape;289;g6fe45b565a_1_0"/>
          <p:cNvPicPr/>
          <p:nvPr/>
        </p:nvPicPr>
        <p:blipFill>
          <a:blip r:embed="rId2"/>
          <a:stretch/>
        </p:blipFill>
        <p:spPr>
          <a:xfrm>
            <a:off x="-1600200" y="20160"/>
            <a:ext cx="12197520" cy="6857640"/>
          </a:xfrm>
          <a:prstGeom prst="rect">
            <a:avLst/>
          </a:prstGeom>
          <a:ln>
            <a:noFill/>
          </a:ln>
        </p:spPr>
      </p:pic>
      <p:pic>
        <p:nvPicPr>
          <p:cNvPr id="278" name="Google Shape;290;g6fe45b565a_1_0"/>
          <p:cNvPicPr/>
          <p:nvPr/>
        </p:nvPicPr>
        <p:blipFill>
          <a:blip r:embed="rId3"/>
          <a:stretch/>
        </p:blipFill>
        <p:spPr>
          <a:xfrm>
            <a:off x="4398120" y="686520"/>
            <a:ext cx="4288320" cy="4353840"/>
          </a:xfrm>
          <a:prstGeom prst="rect">
            <a:avLst/>
          </a:prstGeom>
          <a:ln>
            <a:noFill/>
          </a:ln>
        </p:spPr>
      </p:pic>
      <p:sp>
        <p:nvSpPr>
          <p:cNvPr id="279" name="CustomShape 3"/>
          <p:cNvSpPr/>
          <p:nvPr/>
        </p:nvSpPr>
        <p:spPr>
          <a:xfrm>
            <a:off x="490320" y="5362560"/>
            <a:ext cx="3592080" cy="261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sz="1400" b="0" strike="noStrike" spc="-1">
                <a:solidFill>
                  <a:srgbClr val="0000FF"/>
                </a:solidFill>
                <a:latin typeface="Arial"/>
                <a:ea typeface="Arial"/>
              </a:rPr>
              <a:t>C.E. JESUS E VERDADE</a:t>
            </a:r>
            <a:endParaRPr lang="pt-BR" sz="1400" b="0" strike="noStrike" spc="-1">
              <a:latin typeface="Arial"/>
            </a:endParaRPr>
          </a:p>
        </p:txBody>
      </p:sp>
      <p:sp>
        <p:nvSpPr>
          <p:cNvPr id="280" name="CustomShape 4"/>
          <p:cNvSpPr/>
          <p:nvPr/>
        </p:nvSpPr>
        <p:spPr>
          <a:xfrm>
            <a:off x="820800" y="5906160"/>
            <a:ext cx="2931120" cy="261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sz="1400" b="0" strike="noStrike" spc="-1">
                <a:solidFill>
                  <a:srgbClr val="0000FF"/>
                </a:solidFill>
                <a:latin typeface="Arial"/>
                <a:ea typeface="Arial"/>
              </a:rPr>
              <a:t>Fundado em 1903</a:t>
            </a:r>
            <a:endParaRPr lang="pt-BR" sz="1400" b="0" strike="noStrike" spc="-1">
              <a:latin typeface="Arial"/>
            </a:endParaRPr>
          </a:p>
        </p:txBody>
      </p:sp>
      <p:sp>
        <p:nvSpPr>
          <p:cNvPr id="281" name="CustomShape 5"/>
          <p:cNvSpPr/>
          <p:nvPr/>
        </p:nvSpPr>
        <p:spPr>
          <a:xfrm>
            <a:off x="804960" y="1076760"/>
            <a:ext cx="360" cy="9997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82" name="CustomShape 6"/>
          <p:cNvSpPr/>
          <p:nvPr/>
        </p:nvSpPr>
        <p:spPr>
          <a:xfrm rot="10800000" flipH="1">
            <a:off x="804960" y="2076840"/>
            <a:ext cx="3557520" cy="90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83" name="CustomShape 7"/>
          <p:cNvSpPr/>
          <p:nvPr/>
        </p:nvSpPr>
        <p:spPr>
          <a:xfrm rot="10800000" flipH="1">
            <a:off x="804960" y="1076760"/>
            <a:ext cx="355392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84" name="CustomShape 8"/>
          <p:cNvSpPr/>
          <p:nvPr/>
        </p:nvSpPr>
        <p:spPr>
          <a:xfrm>
            <a:off x="4362480" y="1076760"/>
            <a:ext cx="4320" cy="9907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TextShape 1"/>
          <p:cNvSpPr txBox="1"/>
          <p:nvPr/>
        </p:nvSpPr>
        <p:spPr>
          <a:xfrm>
            <a:off x="457200" y="1505880"/>
            <a:ext cx="8229240" cy="1469520"/>
          </a:xfrm>
          <a:prstGeom prst="rect">
            <a:avLst/>
          </a:prstGeom>
          <a:gradFill rotWithShape="0">
            <a:gsLst>
              <a:gs pos="0">
                <a:srgbClr val="416243"/>
              </a:gs>
              <a:gs pos="100000">
                <a:srgbClr val="5D8C60"/>
              </a:gs>
            </a:gsLst>
            <a:lin ang="16200000"/>
          </a:gradFill>
          <a:ln>
            <a:noFill/>
          </a:ln>
        </p:spPr>
        <p:txBody>
          <a:bodyPr lIns="90000" tIns="45000" rIns="90000" bIns="91440" anchor="ctr"/>
          <a:lstStyle/>
          <a:p>
            <a:pPr algn="ctr">
              <a:lnSpc>
                <a:spcPct val="100000"/>
              </a:lnSpc>
            </a:pPr>
            <a:r>
              <a:rPr lang="pt-BR" sz="4000" b="0" strike="noStrike" spc="-1">
                <a:solidFill>
                  <a:srgbClr val="FFFFFF"/>
                </a:solidFill>
                <a:latin typeface="Arial Black"/>
                <a:ea typeface="Arial Black"/>
              </a:rPr>
              <a:t>12ª URE </a:t>
            </a:r>
            <a:r>
              <a:t/>
            </a:r>
            <a:br/>
            <a:r>
              <a:rPr lang="pt-BR" sz="4000" b="0" strike="noStrike" spc="-1">
                <a:solidFill>
                  <a:srgbClr val="FFFFFF"/>
                </a:solidFill>
                <a:latin typeface="Arial"/>
                <a:ea typeface="Arial"/>
              </a:rPr>
              <a:t>REGIÃO GUARAPUAVA</a:t>
            </a:r>
            <a:endParaRPr lang="pt-BR" sz="4000" b="0" strike="noStrike" spc="-1">
              <a:solidFill>
                <a:srgbClr val="000000"/>
              </a:solidFill>
              <a:latin typeface="Perpetua"/>
            </a:endParaRPr>
          </a:p>
        </p:txBody>
      </p:sp>
      <p:pic>
        <p:nvPicPr>
          <p:cNvPr id="286" name="Imagem 3"/>
          <p:cNvPicPr/>
          <p:nvPr/>
        </p:nvPicPr>
        <p:blipFill>
          <a:blip r:embed="rId2"/>
          <a:stretch/>
        </p:blipFill>
        <p:spPr>
          <a:xfrm>
            <a:off x="2719800" y="5027040"/>
            <a:ext cx="3723840" cy="1714320"/>
          </a:xfrm>
          <a:prstGeom prst="rect">
            <a:avLst/>
          </a:prstGeom>
          <a:ln>
            <a:noFill/>
          </a:ln>
        </p:spPr>
      </p:pic>
      <p:sp>
        <p:nvSpPr>
          <p:cNvPr id="287" name="TextShape 2"/>
          <p:cNvSpPr txBox="1"/>
          <p:nvPr/>
        </p:nvSpPr>
        <p:spPr>
          <a:xfrm>
            <a:off x="468720" y="3200400"/>
            <a:ext cx="8206920" cy="15998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ctr"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</TotalTime>
  <Words>89</Words>
  <Application>Microsoft Office PowerPoint</Application>
  <PresentationFormat>Apresentação na tela (4:3)</PresentationFormat>
  <Paragraphs>32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slides</vt:lpstr>
      </vt:variant>
      <vt:variant>
        <vt:i4>30</vt:i4>
      </vt:variant>
    </vt:vector>
  </HeadingPairs>
  <TitlesOfParts>
    <vt:vector size="34" baseType="lpstr">
      <vt:lpstr>Office Theme</vt:lpstr>
      <vt:lpstr>Office Theme</vt:lpstr>
      <vt:lpstr>Office Theme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Marco Antonio Silva</dc:creator>
  <cp:lastModifiedBy>mary</cp:lastModifiedBy>
  <cp:revision>5</cp:revision>
  <dcterms:modified xsi:type="dcterms:W3CDTF">2020-03-02T11:28:07Z</dcterms:modified>
  <dc:language>pt-BR</dc:language>
</cp:coreProperties>
</file>